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matic SC"/>
      <p:regular r:id="rId13"/>
      <p:bold r:id="rId14"/>
    </p:embeddedFont>
    <p:embeddedFont>
      <p:font typeface="Lobster"/>
      <p:regular r:id="rId15"/>
    </p:embeddedFont>
    <p:embeddedFont>
      <p:font typeface="Source Code Pr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obster-regular.fntdata"/><Relationship Id="rId14" Type="http://schemas.openxmlformats.org/officeDocument/2006/relationships/font" Target="fonts/AmaticSC-bold.fntdata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6a15b11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76a15b11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6a15b11f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76a15b11f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Presentación Puh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6a15b11f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76a15b11f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Plaza mayor y Caballo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76a15b11f6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76a15b11f6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Plataformas y huesos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6a15b11f6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6a15b11f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Boss y Boss Scene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a8effa208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a8effa208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11" Type="http://schemas.openxmlformats.org/officeDocument/2006/relationships/image" Target="../media/image1.png"/><Relationship Id="rId10" Type="http://schemas.openxmlformats.org/officeDocument/2006/relationships/hyperlink" Target="http://drive.google.com/file/d/1py_ju95_XA2TsDilSltSwqfuFNiMaHr-/view" TargetMode="External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32.gif"/><Relationship Id="rId9" Type="http://schemas.openxmlformats.org/officeDocument/2006/relationships/image" Target="../media/image1.png"/><Relationship Id="rId5" Type="http://schemas.openxmlformats.org/officeDocument/2006/relationships/image" Target="../media/image30.gif"/><Relationship Id="rId6" Type="http://schemas.openxmlformats.org/officeDocument/2006/relationships/image" Target="../media/image31.gif"/><Relationship Id="rId7" Type="http://schemas.openxmlformats.org/officeDocument/2006/relationships/image" Target="../media/image17.gif"/><Relationship Id="rId8" Type="http://schemas.openxmlformats.org/officeDocument/2006/relationships/hyperlink" Target="http://drive.google.com/file/d/1gaEnUUcAkoBADZV4h9at3hEfYR5pwvIl/view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9.gif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0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385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7340000" dist="19050">
              <a:schemeClr val="dk1">
                <a:alpha val="92000"/>
              </a:schemeClr>
            </a:outerShdw>
            <a:reflection blurRad="0" dir="5400000" dist="38100" endA="0" endPos="30000" fadeDir="5400012" kx="0" rotWithShape="0" algn="bl" stA="82000" stPos="0" sy="-100000" ky="0"/>
          </a:effectLst>
        </p:spPr>
      </p:pic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673375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200">
                <a:solidFill>
                  <a:schemeClr val="lt1"/>
                </a:solidFill>
              </a:rPr>
              <a:t>BIRDS WITH CAFÉ CON LECHE</a:t>
            </a:r>
            <a:endParaRPr sz="8200">
              <a:solidFill>
                <a:schemeClr val="lt1"/>
              </a:solidFill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202350" y="3711600"/>
            <a:ext cx="8739300" cy="14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457200" lvl="0" marL="2743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 DASP Coding</a:t>
            </a:r>
            <a:endParaRPr>
              <a:solidFill>
                <a:schemeClr val="lt1"/>
              </a:solidFill>
            </a:endParaRPr>
          </a:p>
          <a:p>
            <a:pPr indent="457200" lvl="0" marL="457200" marR="0" rtl="0" algn="ctr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orjee Khampa Herrezuelo Blasco	</a:t>
            </a:r>
            <a:endParaRPr b="0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0850" lvl="0" marL="463550" marR="0" rtl="0" algn="ctr">
              <a:lnSpc>
                <a:spcPct val="107916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lberto Peñalba Martos			</a:t>
            </a:r>
            <a:endParaRPr b="0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06750" marR="0" rtl="0" algn="l">
              <a:lnSpc>
                <a:spcPct val="107916"/>
              </a:lnSpc>
              <a:spcBef>
                <a:spcPts val="9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s" sz="1400">
                <a:solidFill>
                  <a:schemeClr val="lt1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ofía Sánchez Fernández			</a:t>
            </a:r>
            <a:endParaRPr b="0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206750" marR="0" rtl="0" algn="l">
              <a:lnSpc>
                <a:spcPct val="107916"/>
              </a:lnSpc>
              <a:spcBef>
                <a:spcPts val="90"/>
              </a:spcBef>
              <a:spcAft>
                <a:spcPts val="90"/>
              </a:spcAft>
              <a:buNone/>
            </a:pPr>
            <a:r>
              <a:rPr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s" sz="1400">
                <a:solidFill>
                  <a:schemeClr val="lt1"/>
                </a:solidFill>
                <a:highlight>
                  <a:schemeClr val="dk2"/>
                </a:highlight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lang="e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ablo Martínez Quesada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446199" y="3641237"/>
            <a:ext cx="1348651" cy="131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0" y="3641224"/>
            <a:ext cx="1348651" cy="13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030" y="1180975"/>
            <a:ext cx="5049195" cy="28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50253" l="0" r="0" t="0"/>
          <a:stretch/>
        </p:blipFill>
        <p:spPr>
          <a:xfrm>
            <a:off x="5816025" y="3338425"/>
            <a:ext cx="1223524" cy="153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291" y="1180975"/>
            <a:ext cx="3039884" cy="28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2475" y="1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228175"/>
            <a:ext cx="916624" cy="9153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078900" y="400550"/>
            <a:ext cx="2986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Mario VS Puh</a:t>
            </a:r>
            <a:endParaRPr b="1" sz="29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50" y="0"/>
            <a:ext cx="91335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9">
            <a:alphaModFix/>
          </a:blip>
          <a:srcRect b="25302" l="28387" r="0" t="14135"/>
          <a:stretch/>
        </p:blipFill>
        <p:spPr>
          <a:xfrm>
            <a:off x="822050" y="4021150"/>
            <a:ext cx="916625" cy="11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 title="251-jingle _ mario is dead.mp3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5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9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6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7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7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650" y="3808650"/>
            <a:ext cx="1214350" cy="13348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4294967295" type="ctrTitle"/>
          </p:nvPr>
        </p:nvSpPr>
        <p:spPr>
          <a:xfrm>
            <a:off x="159863" y="978925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¿Quién es Puh?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0" t="35815"/>
          <a:stretch/>
        </p:blipFill>
        <p:spPr>
          <a:xfrm>
            <a:off x="60146" y="1170050"/>
            <a:ext cx="2868054" cy="227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5">
            <a:alphaModFix/>
          </a:blip>
          <a:srcRect b="0" l="0" r="0" t="69245"/>
          <a:stretch/>
        </p:blipFill>
        <p:spPr>
          <a:xfrm>
            <a:off x="3037950" y="4035144"/>
            <a:ext cx="2868025" cy="109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6">
            <a:alphaModFix/>
          </a:blip>
          <a:srcRect b="0" l="0" r="0" t="35815"/>
          <a:stretch/>
        </p:blipFill>
        <p:spPr>
          <a:xfrm>
            <a:off x="6015725" y="1125313"/>
            <a:ext cx="2942500" cy="23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" y="3808650"/>
            <a:ext cx="1214342" cy="13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0713" y="2002199"/>
            <a:ext cx="2942499" cy="175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 title="charachacharahe.mp3">
            <a:hlinkClick r:id="rId8"/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9313"/>
            <a:ext cx="9143999" cy="44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937" y="65148"/>
            <a:ext cx="866012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424" y="0"/>
            <a:ext cx="55231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3825" y="3073475"/>
            <a:ext cx="3190176" cy="23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175" y="0"/>
            <a:ext cx="35651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51157" l="37238" r="32896" t="11728"/>
          <a:stretch/>
        </p:blipFill>
        <p:spPr>
          <a:xfrm>
            <a:off x="360625" y="853288"/>
            <a:ext cx="4363774" cy="343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60088">
            <a:off x="7443900" y="2243375"/>
            <a:ext cx="1161950" cy="11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8000" y="1180600"/>
            <a:ext cx="1161950" cy="11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283084">
            <a:off x="5478000" y="3275700"/>
            <a:ext cx="1161950" cy="11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3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8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1802474" y="628824"/>
            <a:ext cx="1647900" cy="987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EEEE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1829175" y="783925"/>
            <a:ext cx="1594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Source Code Pro"/>
                <a:ea typeface="Source Code Pro"/>
                <a:cs typeface="Source Code Pro"/>
                <a:sym typeface="Source Code Pro"/>
              </a:rPr>
              <a:t>¡LO HE CONSEGUIDO!</a:t>
            </a:r>
            <a:endParaRPr b="1" sz="1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676" y="2016066"/>
            <a:ext cx="960143" cy="80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/>
          <p:nvPr/>
        </p:nvSpPr>
        <p:spPr>
          <a:xfrm>
            <a:off x="1587614" y="218575"/>
            <a:ext cx="1856700" cy="1807800"/>
          </a:xfrm>
          <a:prstGeom prst="mathMultiply">
            <a:avLst>
              <a:gd fmla="val 23520" name="adj1"/>
            </a:avLst>
          </a:prstGeom>
          <a:solidFill>
            <a:schemeClr val="accent5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625" y="1356598"/>
            <a:ext cx="5837399" cy="330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1450" y="2824608"/>
            <a:ext cx="1301075" cy="175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48956" l="6058" r="5233" t="0"/>
          <a:stretch/>
        </p:blipFill>
        <p:spPr>
          <a:xfrm>
            <a:off x="3644508" y="4160816"/>
            <a:ext cx="3703518" cy="2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1438" l="0" r="41228" t="0"/>
          <a:stretch/>
        </p:blipFill>
        <p:spPr>
          <a:xfrm>
            <a:off x="1510825" y="0"/>
            <a:ext cx="6122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500" y="2077825"/>
            <a:ext cx="2778550" cy="27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5623628" y="2359500"/>
            <a:ext cx="2292300" cy="2215200"/>
          </a:xfrm>
          <a:prstGeom prst="mathMultiply">
            <a:avLst>
              <a:gd fmla="val 23520" name="adj1"/>
            </a:avLst>
          </a:prstGeom>
          <a:solidFill>
            <a:schemeClr val="accent5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8400" y="1534988"/>
            <a:ext cx="3608525" cy="36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4650" y="1611700"/>
            <a:ext cx="5078851" cy="32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0700" y="1179550"/>
            <a:ext cx="2129500" cy="212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463600" y="3803225"/>
            <a:ext cx="344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8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@DaspCoding</a:t>
            </a:r>
            <a:endParaRPr b="1" sz="34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109025" y="648300"/>
            <a:ext cx="4959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https://neutronbomb23.github.io/BirdsWithCafeConLeche/</a:t>
            </a:r>
            <a:endParaRPr i="1" sz="2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7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3D3D3D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